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13"/>
  </p:notesMasterIdLst>
  <p:sldIdLst>
    <p:sldId id="256" r:id="rId5"/>
    <p:sldId id="257" r:id="rId6"/>
    <p:sldId id="264" r:id="rId7"/>
    <p:sldId id="259" r:id="rId8"/>
    <p:sldId id="265" r:id="rId9"/>
    <p:sldId id="263" r:id="rId10"/>
    <p:sldId id="261" r:id="rId11"/>
    <p:sldId id="262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DBF"/>
    <a:srgbClr val="A0B6A3"/>
    <a:srgbClr val="D4DED5"/>
    <a:srgbClr val="E7F8E7"/>
    <a:srgbClr val="425646"/>
    <a:srgbClr val="1F2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420FEE-FB77-4D61-A529-080C475662FD}" v="2" dt="2020-06-25T22:40:35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72"/>
    <p:restoredTop sz="94734"/>
  </p:normalViewPr>
  <p:slideViewPr>
    <p:cSldViewPr snapToGrid="0" snapToObjects="1">
      <p:cViewPr varScale="1">
        <p:scale>
          <a:sx n="142" d="100"/>
          <a:sy n="142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 Ho" userId="5877fc63-783e-40e3-b0fc-42051cd62d59" providerId="ADAL" clId="{CA420FEE-FB77-4D61-A529-080C475662FD}"/>
    <pc:docChg chg="undo custSel addSld modSld">
      <pc:chgData name="Jacob Ho" userId="5877fc63-783e-40e3-b0fc-42051cd62d59" providerId="ADAL" clId="{CA420FEE-FB77-4D61-A529-080C475662FD}" dt="2020-06-25T22:51:34.958" v="293" actId="1038"/>
      <pc:docMkLst>
        <pc:docMk/>
      </pc:docMkLst>
      <pc:sldChg chg="delSp modSp">
        <pc:chgData name="Jacob Ho" userId="5877fc63-783e-40e3-b0fc-42051cd62d59" providerId="ADAL" clId="{CA420FEE-FB77-4D61-A529-080C475662FD}" dt="2020-06-25T22:51:13.571" v="278" actId="1038"/>
        <pc:sldMkLst>
          <pc:docMk/>
          <pc:sldMk cId="0" sldId="259"/>
        </pc:sldMkLst>
        <pc:spChg chg="del">
          <ac:chgData name="Jacob Ho" userId="5877fc63-783e-40e3-b0fc-42051cd62d59" providerId="ADAL" clId="{CA420FEE-FB77-4D61-A529-080C475662FD}" dt="2020-06-25T22:45:42.993" v="4" actId="478"/>
          <ac:spMkLst>
            <pc:docMk/>
            <pc:sldMk cId="0" sldId="259"/>
            <ac:spMk id="6" creationId="{4B98DC15-0743-624F-A22B-756CDDBECC0B}"/>
          </ac:spMkLst>
        </pc:spChg>
        <pc:spChg chg="del">
          <ac:chgData name="Jacob Ho" userId="5877fc63-783e-40e3-b0fc-42051cd62d59" providerId="ADAL" clId="{CA420FEE-FB77-4D61-A529-080C475662FD}" dt="2020-06-25T22:45:47.204" v="5" actId="478"/>
          <ac:spMkLst>
            <pc:docMk/>
            <pc:sldMk cId="0" sldId="259"/>
            <ac:spMk id="7" creationId="{1623180E-0930-40A8-A412-D9FDEA365E2B}"/>
          </ac:spMkLst>
        </pc:spChg>
        <pc:spChg chg="mod">
          <ac:chgData name="Jacob Ho" userId="5877fc63-783e-40e3-b0fc-42051cd62d59" providerId="ADAL" clId="{CA420FEE-FB77-4D61-A529-080C475662FD}" dt="2020-06-25T22:51:13.571" v="278" actId="1038"/>
          <ac:spMkLst>
            <pc:docMk/>
            <pc:sldMk cId="0" sldId="259"/>
            <ac:spMk id="72" creationId="{00000000-0000-0000-0000-000000000000}"/>
          </ac:spMkLst>
        </pc:spChg>
      </pc:sldChg>
      <pc:sldChg chg="modSp">
        <pc:chgData name="Jacob Ho" userId="5877fc63-783e-40e3-b0fc-42051cd62d59" providerId="ADAL" clId="{CA420FEE-FB77-4D61-A529-080C475662FD}" dt="2020-06-25T22:38:00.549" v="0"/>
        <pc:sldMkLst>
          <pc:docMk/>
          <pc:sldMk cId="2075698641" sldId="264"/>
        </pc:sldMkLst>
        <pc:graphicFrameChg chg="mod">
          <ac:chgData name="Jacob Ho" userId="5877fc63-783e-40e3-b0fc-42051cd62d59" providerId="ADAL" clId="{CA420FEE-FB77-4D61-A529-080C475662FD}" dt="2020-06-25T22:38:00.549" v="0"/>
          <ac:graphicFrameMkLst>
            <pc:docMk/>
            <pc:sldMk cId="2075698641" sldId="264"/>
            <ac:graphicFrameMk id="2" creationId="{A592ED85-F9A5-46C9-B855-AE723400A07C}"/>
          </ac:graphicFrameMkLst>
        </pc:graphicFrameChg>
      </pc:sldChg>
      <pc:sldChg chg="modSp add">
        <pc:chgData name="Jacob Ho" userId="5877fc63-783e-40e3-b0fc-42051cd62d59" providerId="ADAL" clId="{CA420FEE-FB77-4D61-A529-080C475662FD}" dt="2020-06-25T22:51:34.958" v="293" actId="1038"/>
        <pc:sldMkLst>
          <pc:docMk/>
          <pc:sldMk cId="2321211481" sldId="265"/>
        </pc:sldMkLst>
        <pc:spChg chg="mod">
          <ac:chgData name="Jacob Ho" userId="5877fc63-783e-40e3-b0fc-42051cd62d59" providerId="ADAL" clId="{CA420FEE-FB77-4D61-A529-080C475662FD}" dt="2020-06-25T22:51:34.958" v="293" actId="1038"/>
          <ac:spMkLst>
            <pc:docMk/>
            <pc:sldMk cId="2321211481" sldId="265"/>
            <ac:spMk id="6" creationId="{4B98DC15-0743-624F-A22B-756CDDBECC0B}"/>
          </ac:spMkLst>
        </pc:spChg>
        <pc:spChg chg="mod">
          <ac:chgData name="Jacob Ho" userId="5877fc63-783e-40e3-b0fc-42051cd62d59" providerId="ADAL" clId="{CA420FEE-FB77-4D61-A529-080C475662FD}" dt="2020-06-25T22:51:34.958" v="293" actId="1038"/>
          <ac:spMkLst>
            <pc:docMk/>
            <pc:sldMk cId="2321211481" sldId="265"/>
            <ac:spMk id="7" creationId="{1623180E-0930-40A8-A412-D9FDEA365E2B}"/>
          </ac:spMkLst>
        </pc:spChg>
        <pc:spChg chg="mod">
          <ac:chgData name="Jacob Ho" userId="5877fc63-783e-40e3-b0fc-42051cd62d59" providerId="ADAL" clId="{CA420FEE-FB77-4D61-A529-080C475662FD}" dt="2020-06-25T22:51:34.958" v="293" actId="1038"/>
          <ac:spMkLst>
            <pc:docMk/>
            <pc:sldMk cId="2321211481" sldId="265"/>
            <ac:spMk id="7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0332ed9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0332ed9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9f43f0a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9f43f0a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89070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f43f0a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f43f0a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0865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38663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f43f0a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f43f0a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9f43f0a7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9f43f0a7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hantatyana.github.io/Project-1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hyperlink" Target="https://github.com/khantatyana/Project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2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84446"/>
            <a:ext cx="8520600" cy="1407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venir Medium" panose="02000503020000020003" pitchFamily="2" charset="0"/>
              </a:rPr>
              <a:t>Explore Outdoors</a:t>
            </a:r>
            <a:endParaRPr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425969"/>
            <a:ext cx="8520600" cy="668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A0B6A3"/>
                </a:solidFill>
              </a:rPr>
              <a:t>Relax, Refresh, Rejuvenate</a:t>
            </a:r>
            <a:endParaRPr dirty="0">
              <a:solidFill>
                <a:srgbClr val="A0B6A3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2E14AD-6128-7F4E-A7C9-0E1B08AC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6380"/>
            <a:ext cx="9144000" cy="1076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8B7B2F-5C1F-2F4E-988B-B15A5BF6778E}"/>
              </a:ext>
            </a:extLst>
          </p:cNvPr>
          <p:cNvSpPr txBox="1"/>
          <p:nvPr/>
        </p:nvSpPr>
        <p:spPr>
          <a:xfrm>
            <a:off x="369794" y="3242994"/>
            <a:ext cx="8404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Brielle McCormick      Tatyana Khan      </a:t>
            </a:r>
            <a:r>
              <a:rPr lang="en-US" altLang="zh-CN" dirty="0" err="1">
                <a:solidFill>
                  <a:schemeClr val="bg1"/>
                </a:solidFill>
              </a:rPr>
              <a:t>Heribert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Villazana</a:t>
            </a:r>
            <a:r>
              <a:rPr lang="en-US" altLang="zh-CN" dirty="0">
                <a:solidFill>
                  <a:schemeClr val="bg1"/>
                </a:solidFill>
              </a:rPr>
              <a:t>      Daria </a:t>
            </a:r>
            <a:r>
              <a:rPr lang="en-US" altLang="zh-CN" dirty="0" err="1">
                <a:solidFill>
                  <a:schemeClr val="bg1"/>
                </a:solidFill>
              </a:rPr>
              <a:t>Tharmaratnam</a:t>
            </a:r>
            <a:r>
              <a:rPr lang="en-US" altLang="zh-CN" dirty="0">
                <a:solidFill>
                  <a:schemeClr val="bg1"/>
                </a:solidFill>
              </a:rPr>
              <a:t>      Margaret Seiche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175401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rgbClr val="E7F8E7"/>
                </a:solidFill>
                <a:latin typeface="Avenir Medium" panose="02000503020000020003" pitchFamily="2" charset="0"/>
              </a:rPr>
              <a:t>Elevator pitch</a:t>
            </a:r>
            <a:endParaRPr sz="2800"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84FFF4-BAF5-784A-BE4B-9C02B4AF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C38710-66AE-894A-9F60-CE142A060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5E5E737-E07D-2A48-ADB3-FB79D3D77F62}"/>
              </a:ext>
            </a:extLst>
          </p:cNvPr>
          <p:cNvSpPr/>
          <p:nvPr/>
        </p:nvSpPr>
        <p:spPr>
          <a:xfrm>
            <a:off x="1114425" y="1459117"/>
            <a:ext cx="6994152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algn="ctr"/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After a tough week, in front of a computer, at the office, or at home, </a:t>
            </a:r>
          </a:p>
          <a:p>
            <a:pPr marL="114300" algn="ctr"/>
            <a:r>
              <a:rPr lang="en-US" sz="2400" b="1" dirty="0">
                <a:solidFill>
                  <a:srgbClr val="A0B6A3"/>
                </a:solidFill>
                <a:latin typeface="Avenir Medium" panose="02000503020000020003" pitchFamily="2" charset="0"/>
              </a:rPr>
              <a:t>who doesn’t want to relax?</a:t>
            </a:r>
          </a:p>
          <a:p>
            <a:pPr marL="114300" algn="ctr"/>
            <a:endParaRPr lang="en-US" sz="1600" dirty="0">
              <a:solidFill>
                <a:schemeClr val="bg1"/>
              </a:solidFill>
              <a:latin typeface="Avenir Medium" panose="02000503020000020003" pitchFamily="2" charset="0"/>
            </a:endParaRPr>
          </a:p>
          <a:p>
            <a:pPr marL="114300" algn="ctr"/>
            <a:r>
              <a:rPr lang="en-US" sz="1600" dirty="0">
                <a:solidFill>
                  <a:schemeClr val="bg1"/>
                </a:solidFill>
                <a:latin typeface="Avenir Medium" panose="02000503020000020003" pitchFamily="2" charset="0"/>
              </a:rPr>
              <a:t>We created a day planner app to help.</a:t>
            </a:r>
          </a:p>
          <a:p>
            <a:pPr marL="114300" algn="ctr"/>
            <a:endParaRPr lang="en-US" sz="1600" dirty="0">
              <a:solidFill>
                <a:srgbClr val="E7F8E7"/>
              </a:solidFill>
              <a:latin typeface="Avenir Medium" panose="02000503020000020003" pitchFamily="2" charset="0"/>
            </a:endParaRPr>
          </a:p>
          <a:p>
            <a:pPr marL="114300" algn="ctr"/>
            <a:endParaRPr lang="en-US" sz="1600"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pic>
        <p:nvPicPr>
          <p:cNvPr id="1032" name="Picture 8" descr="A heron at sunset in the waters and marshes of Blackwater National Wildlife Refuge">
            <a:extLst>
              <a:ext uri="{FF2B5EF4-FFF2-40B4-BE49-F238E27FC236}">
                <a16:creationId xmlns:a16="http://schemas.microsoft.com/office/drawing/2014/main" id="{E88C14E9-95F1-46F0-BB93-19C8D15BB8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9" r="8022"/>
          <a:stretch/>
        </p:blipFill>
        <p:spPr bwMode="auto">
          <a:xfrm>
            <a:off x="5065088" y="3185752"/>
            <a:ext cx="1473493" cy="146005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women in colonial clothes plays the fife.">
            <a:extLst>
              <a:ext uri="{FF2B5EF4-FFF2-40B4-BE49-F238E27FC236}">
                <a16:creationId xmlns:a16="http://schemas.microsoft.com/office/drawing/2014/main" id="{99823E0C-1A20-4A29-BC38-F7268B2C6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r="26836"/>
          <a:stretch/>
        </p:blipFill>
        <p:spPr bwMode="auto">
          <a:xfrm>
            <a:off x="2889696" y="3195691"/>
            <a:ext cx="1589838" cy="14557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84151EC-981A-430F-8B21-787A467A5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11" y="3195691"/>
            <a:ext cx="1455716" cy="145571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311700" y="15611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F8E7"/>
                </a:solidFill>
                <a:latin typeface="Avenir Medium" panose="02000503020000020003" pitchFamily="2" charset="0"/>
              </a:rPr>
              <a:t>Concept</a:t>
            </a:r>
            <a:endParaRPr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CA20EC-92C9-C04A-ABB1-CA41B7FF3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FDEDE7-1693-4444-B638-A92B3BABA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92ED85-F9A5-46C9-B855-AE723400A0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545447"/>
              </p:ext>
            </p:extLst>
          </p:nvPr>
        </p:nvGraphicFramePr>
        <p:xfrm>
          <a:off x="876727" y="1057451"/>
          <a:ext cx="6447526" cy="393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0975">
                  <a:extLst>
                    <a:ext uri="{9D8B030D-6E8A-4147-A177-3AD203B41FA5}">
                      <a16:colId xmlns:a16="http://schemas.microsoft.com/office/drawing/2014/main" val="3399802166"/>
                    </a:ext>
                  </a:extLst>
                </a:gridCol>
                <a:gridCol w="5516551">
                  <a:extLst>
                    <a:ext uri="{9D8B030D-6E8A-4147-A177-3AD203B41FA5}">
                      <a16:colId xmlns:a16="http://schemas.microsoft.com/office/drawing/2014/main" val="39398769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rgbClr val="E7F8E7"/>
                          </a:solidFill>
                          <a:latin typeface="Avenir Medium" panose="02000503020000020003" pitchFamily="2" charset="0"/>
                        </a:rPr>
                        <a:t>Issue:</a:t>
                      </a:r>
                      <a:endParaRPr lang="en-US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Clr>
                          <a:schemeClr val="bg1"/>
                        </a:buClr>
                        <a:buFont typeface="Wingdings" panose="05000000000000000000" pitchFamily="2" charset="2"/>
                        <a:buChar char="Ø"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In the midst of Covid-19, working from home, summer heat and school breaks have people looking for safe and creative ways to have fun.</a:t>
                      </a:r>
                      <a:endParaRPr lang="en-US" sz="1500" dirty="0"/>
                    </a:p>
                    <a:p>
                      <a:endParaRPr lang="en-US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2449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500" b="1" dirty="0">
                          <a:solidFill>
                            <a:srgbClr val="E7F8E7"/>
                          </a:solidFill>
                          <a:latin typeface="Avenir Medium" panose="02000503020000020003" pitchFamily="2" charset="0"/>
                        </a:rPr>
                        <a:t>Solution:</a:t>
                      </a:r>
                      <a:r>
                        <a:rPr lang="en-US" sz="1500" dirty="0">
                          <a:solidFill>
                            <a:srgbClr val="E7F8E7"/>
                          </a:solidFill>
                          <a:latin typeface="Avenir Medium" panose="02000503020000020003" pitchFamily="2" charset="0"/>
                        </a:rPr>
                        <a:t> </a:t>
                      </a:r>
                    </a:p>
                    <a:p>
                      <a:endParaRPr lang="en-US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The outdoors has a lower transmission risk and helps separate the newly blurred lines of work and home. 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1500" dirty="0">
                        <a:solidFill>
                          <a:srgbClr val="E7F8E7"/>
                        </a:solidFill>
                        <a:latin typeface="Avenir Medium" panose="02000503020000020003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283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 b="1" dirty="0">
                          <a:solidFill>
                            <a:srgbClr val="E7F8E7"/>
                          </a:solidFill>
                          <a:latin typeface="Avenir Medium" panose="02000503020000020003" pitchFamily="2" charset="0"/>
                        </a:rPr>
                        <a:t>Goal: </a:t>
                      </a:r>
                      <a:endParaRPr lang="en-US" sz="1500" b="1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CN" sz="1500" b="0" i="0" u="none" strike="noStrike" cap="none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  <a:ea typeface="+mn-ea"/>
                          <a:cs typeface="+mn-cs"/>
                          <a:sym typeface="Arial"/>
                        </a:rPr>
                        <a:t>C</a:t>
                      </a:r>
                      <a:r>
                        <a:rPr lang="en-US" sz="1500" b="0" i="0" u="none" strike="noStrike" cap="none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  <a:ea typeface="+mn-ea"/>
                          <a:cs typeface="+mn-cs"/>
                          <a:sym typeface="Arial"/>
                        </a:rPr>
                        <a:t>reate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 a day trip planner linked to the 400+ National Parks with a user-friendly interface.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Allow users to locate all parks within their state. User can refine their search by filtering through themes and activities.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chemeClr val="bg1"/>
                        </a:buClr>
                        <a:buSzTx/>
                        <a:buFont typeface="Wingdings" panose="05000000000000000000" pitchFamily="2" charset="2"/>
                        <a:buChar char="Ø"/>
                        <a:tabLst/>
                        <a:defRPr/>
                      </a:pPr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L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  <a:latin typeface="Avenir Light" panose="020B0402020203020204" pitchFamily="34" charset="77"/>
                        </a:rPr>
                        <a:t>ink location and local weather information to produce a seamless planning experience. </a:t>
                      </a:r>
                    </a:p>
                    <a:p>
                      <a:endParaRPr lang="en-US" sz="15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10901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5698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1517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F8E7"/>
                </a:solidFill>
                <a:latin typeface="Avenir Book" panose="02000503020000020003" pitchFamily="2" charset="0"/>
              </a:rPr>
              <a:t>Process</a:t>
            </a:r>
            <a:endParaRPr dirty="0">
              <a:solidFill>
                <a:srgbClr val="E7F8E7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1E99D-12EB-454D-BEFB-7B27E9B2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78AE6A-D236-704D-8FBF-C50FAEF3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466346" y="724426"/>
            <a:ext cx="6559747" cy="19711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 b="1" dirty="0">
                <a:solidFill>
                  <a:srgbClr val="E7F8E7"/>
                </a:solidFill>
                <a:latin typeface="Avenir Book" panose="02000503020000020003" pitchFamily="2" charset="0"/>
              </a:rPr>
              <a:t>Breakdown of tasks and roles: </a:t>
            </a:r>
            <a:r>
              <a:rPr lang="en" sz="1500" dirty="0">
                <a:solidFill>
                  <a:srgbClr val="E7F8E7"/>
                </a:solidFill>
                <a:latin typeface="Avenir Book" panose="02000503020000020003" pitchFamily="2" charset="0"/>
              </a:rPr>
              <a:t>Break down by page but everyone helped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bg1"/>
                </a:solidFill>
                <a:latin typeface="Avenir Book" panose="02000503020000020003" pitchFamily="2" charset="0"/>
              </a:rPr>
              <a:t>Brielle: Designed wireframe and user-interface, styled website with sema</a:t>
            </a:r>
            <a:r>
              <a:rPr lang="en-US" altLang="zh-CN" sz="1500" dirty="0">
                <a:solidFill>
                  <a:schemeClr val="bg1"/>
                </a:solidFill>
                <a:latin typeface="Avenir Book" panose="02000503020000020003" pitchFamily="2" charset="0"/>
              </a:rPr>
              <a:t>n</a:t>
            </a:r>
            <a:r>
              <a:rPr lang="en" sz="1500" dirty="0">
                <a:solidFill>
                  <a:schemeClr val="bg1"/>
                </a:solidFill>
                <a:latin typeface="Avenir Book" panose="02000503020000020003" pitchFamily="2" charset="0"/>
              </a:rPr>
              <a:t>tic HTML and </a:t>
            </a:r>
            <a:r>
              <a:rPr lang="en-US" altLang="zh-CN" sz="1500" dirty="0">
                <a:solidFill>
                  <a:schemeClr val="bg1"/>
                </a:solidFill>
                <a:latin typeface="Avenir Book" panose="02000503020000020003" pitchFamily="2" charset="0"/>
              </a:rPr>
              <a:t>CSS</a:t>
            </a:r>
            <a:r>
              <a:rPr lang="en" sz="1500" dirty="0">
                <a:solidFill>
                  <a:schemeClr val="bg1"/>
                </a:solidFill>
                <a:latin typeface="Avenir Book" panose="02000503020000020003" pitchFamily="2" charset="0"/>
              </a:rPr>
              <a:t>, created presentation </a:t>
            </a: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bg1"/>
                </a:solidFill>
                <a:latin typeface="Avenir Book" panose="02000503020000020003" pitchFamily="2" charset="0"/>
              </a:rPr>
              <a:t>Heribert: </a:t>
            </a: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Linked </a:t>
            </a:r>
            <a:r>
              <a:rPr lang="en-US" altLang="zh-CN" sz="1500" dirty="0">
                <a:solidFill>
                  <a:schemeClr val="bg1"/>
                </a:solidFill>
                <a:latin typeface="Avenir Book" panose="02000503020000020003" pitchFamily="2" charset="0"/>
              </a:rPr>
              <a:t>weather API and built weather block,</a:t>
            </a:r>
            <a:r>
              <a:rPr lang="zh-CN" alt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a</a:t>
            </a:r>
            <a:r>
              <a:rPr lang="en" sz="1500" dirty="0">
                <a:solidFill>
                  <a:schemeClr val="bg1"/>
                </a:solidFill>
                <a:latin typeface="Avenir Book" panose="02000503020000020003" pitchFamily="2" charset="0"/>
              </a:rPr>
              <a:t>ssisted in site styling, </a:t>
            </a: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created </a:t>
            </a:r>
            <a:r>
              <a:rPr lang="en-US" sz="1500" dirty="0" err="1">
                <a:solidFill>
                  <a:schemeClr val="bg1"/>
                </a:solidFill>
                <a:latin typeface="Avenir Book" panose="02000503020000020003" pitchFamily="2" charset="0"/>
              </a:rPr>
              <a:t>readME</a:t>
            </a: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 file, and conducted troubleshooting</a:t>
            </a:r>
            <a:endParaRPr lang="en" sz="15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bg1"/>
                </a:solidFill>
                <a:latin typeface="Avenir Book" panose="02000503020000020003" pitchFamily="2" charset="0"/>
              </a:rPr>
              <a:t>Margaret: </a:t>
            </a: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Created initial index and search page HTML, </a:t>
            </a:r>
            <a:r>
              <a:rPr lang="en-US" altLang="zh-CN" sz="1500" dirty="0">
                <a:solidFill>
                  <a:schemeClr val="bg1"/>
                </a:solidFill>
                <a:latin typeface="Avenir Book" panose="02000503020000020003" pitchFamily="2" charset="0"/>
              </a:rPr>
              <a:t>wrote </a:t>
            </a:r>
            <a:r>
              <a:rPr lang="en-US" altLang="zh-CN" sz="1500" dirty="0" err="1">
                <a:solidFill>
                  <a:schemeClr val="bg1"/>
                </a:solidFill>
                <a:latin typeface="Avenir Book" panose="02000503020000020003" pitchFamily="2" charset="0"/>
              </a:rPr>
              <a:t>Javascript</a:t>
            </a:r>
            <a:r>
              <a:rPr lang="en-US" altLang="zh-CN" sz="1500" dirty="0">
                <a:solidFill>
                  <a:schemeClr val="bg1"/>
                </a:solidFill>
                <a:latin typeface="Avenir Book" panose="02000503020000020003" pitchFamily="2" charset="0"/>
              </a:rPr>
              <a:t> for</a:t>
            </a:r>
            <a:r>
              <a:rPr lang="zh-CN" alt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Avenir Book" panose="02000503020000020003" pitchFamily="2" charset="0"/>
              </a:rPr>
              <a:t>park section</a:t>
            </a:r>
            <a:r>
              <a:rPr lang="zh-CN" alt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Avenir Book" panose="02000503020000020003" pitchFamily="2" charset="0"/>
              </a:rPr>
              <a:t>of</a:t>
            </a:r>
            <a:r>
              <a:rPr lang="zh-CN" alt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Avenir Book" panose="02000503020000020003" pitchFamily="2" charset="0"/>
              </a:rPr>
              <a:t>details</a:t>
            </a:r>
            <a:r>
              <a:rPr lang="zh-CN" alt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Avenir Book" panose="02000503020000020003" pitchFamily="2" charset="0"/>
              </a:rPr>
              <a:t>page</a:t>
            </a:r>
            <a:endParaRPr lang="en" sz="15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bg1"/>
                </a:solidFill>
                <a:latin typeface="Avenir Book" panose="02000503020000020003" pitchFamily="2" charset="0"/>
              </a:rPr>
              <a:t>Tatyana: </a:t>
            </a: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Created initial details page, wrote </a:t>
            </a:r>
            <a:r>
              <a:rPr lang="en-US" sz="1500" dirty="0" err="1">
                <a:solidFill>
                  <a:schemeClr val="bg1"/>
                </a:solidFill>
                <a:latin typeface="Avenir Book" panose="02000503020000020003" pitchFamily="2" charset="0"/>
              </a:rPr>
              <a:t>Javascript</a:t>
            </a: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 for search and results pages, troubleshooting</a:t>
            </a:r>
            <a:endParaRPr lang="en" sz="15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bg1"/>
                </a:solidFill>
                <a:latin typeface="Avenir Book" panose="02000503020000020003" pitchFamily="2" charset="0"/>
              </a:rPr>
              <a:t>Daria: </a:t>
            </a: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Connected </a:t>
            </a:r>
            <a:r>
              <a:rPr lang="en-US" sz="1500" dirty="0" err="1">
                <a:solidFill>
                  <a:schemeClr val="bg1"/>
                </a:solidFill>
                <a:latin typeface="Avenir Book" panose="02000503020000020003" pitchFamily="2" charset="0"/>
              </a:rPr>
              <a:t>Javascript</a:t>
            </a: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 from results to details page, linked map API and built map section, troubleshooting search and results</a:t>
            </a:r>
            <a:endParaRPr lang="en" sz="15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15172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F8E7"/>
                </a:solidFill>
                <a:latin typeface="Avenir Book" panose="02000503020000020003" pitchFamily="2" charset="0"/>
              </a:rPr>
              <a:t>Process</a:t>
            </a:r>
            <a:endParaRPr dirty="0">
              <a:solidFill>
                <a:srgbClr val="E7F8E7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F1E99D-12EB-454D-BEFB-7B27E9B2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78AE6A-D236-704D-8FBF-C50FAEF35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540305" y="744599"/>
            <a:ext cx="8139776" cy="795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500" b="1" dirty="0">
                <a:solidFill>
                  <a:srgbClr val="E7F8E7"/>
                </a:solidFill>
                <a:latin typeface="Avenir Book" panose="02000503020000020003" pitchFamily="2" charset="0"/>
              </a:rPr>
              <a:t>Technologies used: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" sz="1500" dirty="0">
                <a:solidFill>
                  <a:schemeClr val="bg1"/>
                </a:solidFill>
                <a:latin typeface="Avenir Book" panose="02000503020000020003" pitchFamily="2" charset="0"/>
              </a:rPr>
              <a:t>Adobe Illustrator, Pure CSS, JQuery, National Parks API, OpenWeatherMap API, Leaflet API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500" dirty="0">
              <a:solidFill>
                <a:srgbClr val="E7F8E7"/>
              </a:solidFill>
              <a:latin typeface="Avenir Book" panose="02000503020000020003" pitchFamily="2" charset="0"/>
            </a:endParaRPr>
          </a:p>
        </p:txBody>
      </p:sp>
      <p:sp>
        <p:nvSpPr>
          <p:cNvPr id="6" name="Google Shape;72;p16">
            <a:extLst>
              <a:ext uri="{FF2B5EF4-FFF2-40B4-BE49-F238E27FC236}">
                <a16:creationId xmlns:a16="http://schemas.microsoft.com/office/drawing/2014/main" id="{4B98DC15-0743-624F-A22B-756CDDBECC0B}"/>
              </a:ext>
            </a:extLst>
          </p:cNvPr>
          <p:cNvSpPr txBox="1">
            <a:spLocks/>
          </p:cNvSpPr>
          <p:nvPr/>
        </p:nvSpPr>
        <p:spPr>
          <a:xfrm>
            <a:off x="540311" y="1459799"/>
            <a:ext cx="5295724" cy="1696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lvl="0" indent="0">
              <a:buNone/>
            </a:pPr>
            <a:r>
              <a:rPr lang="en-US" sz="1500" b="1" dirty="0">
                <a:solidFill>
                  <a:srgbClr val="E7F8E7"/>
                </a:solidFill>
                <a:latin typeface="Avenir Book" panose="02000503020000020003" pitchFamily="2" charset="0"/>
              </a:rPr>
              <a:t>Challenges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Learning to merge code (technical GitHub),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Communication of ideas,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Picking which map API to use,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Using state abbreviations to access details we need,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Bug in title entrance fee object on National park API,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Not filtering results before submit button)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571500" lvl="1" indent="0">
              <a:spcBef>
                <a:spcPts val="0"/>
              </a:spcBef>
              <a:buClr>
                <a:srgbClr val="FF0000"/>
              </a:buClr>
              <a:buSzPts val="1800"/>
              <a:buNone/>
            </a:pPr>
            <a:endParaRPr lang="en-US" sz="15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7" name="Google Shape;72;p16">
            <a:extLst>
              <a:ext uri="{FF2B5EF4-FFF2-40B4-BE49-F238E27FC236}">
                <a16:creationId xmlns:a16="http://schemas.microsoft.com/office/drawing/2014/main" id="{1623180E-0930-40A8-A412-D9FDEA365E2B}"/>
              </a:ext>
            </a:extLst>
          </p:cNvPr>
          <p:cNvSpPr txBox="1">
            <a:spLocks/>
          </p:cNvSpPr>
          <p:nvPr/>
        </p:nvSpPr>
        <p:spPr>
          <a:xfrm>
            <a:off x="543573" y="3502260"/>
            <a:ext cx="4071690" cy="881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lvl="0" indent="0">
              <a:buNone/>
            </a:pPr>
            <a:r>
              <a:rPr lang="en-US" sz="1500" b="1" dirty="0">
                <a:solidFill>
                  <a:srgbClr val="E7F8E7"/>
                </a:solidFill>
                <a:latin typeface="Avenir Book" panose="02000503020000020003" pitchFamily="2" charset="0"/>
              </a:rPr>
              <a:t>Successes</a:t>
            </a:r>
          </a:p>
          <a:p>
            <a:pPr lvl="0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Displaying information correctly, </a:t>
            </a:r>
          </a:p>
          <a:p>
            <a:pPr lvl="0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Working as a team, </a:t>
            </a:r>
          </a:p>
          <a:p>
            <a:pPr lvl="0"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Learning new GitHub skills </a:t>
            </a:r>
          </a:p>
          <a:p>
            <a:pPr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endParaRPr lang="en-US" sz="15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121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2B2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84446"/>
            <a:ext cx="8520600" cy="14072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F8E7"/>
                </a:solidFill>
                <a:latin typeface="Avenir Medium" panose="02000503020000020003" pitchFamily="2" charset="0"/>
              </a:rPr>
              <a:t>Demo</a:t>
            </a:r>
            <a:endParaRPr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C2E14AD-6128-7F4E-A7C9-0E1B08AC5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6380"/>
            <a:ext cx="9144000" cy="10763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58B649-B843-4803-806F-1F1474A38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7891" y="2473210"/>
            <a:ext cx="2236204" cy="1221258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5512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Avenir Medium" panose="02000503020000020003" pitchFamily="2" charset="0"/>
              </a:rPr>
              <a:t>Directions for Future Development</a:t>
            </a:r>
            <a:endParaRPr dirty="0">
              <a:solidFill>
                <a:schemeClr val="bg1"/>
              </a:solidFill>
              <a:latin typeface="Avenir Medium" panose="02000503020000020003" pitchFamily="2" charset="0"/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769551" y="1152475"/>
            <a:ext cx="7818312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Future versions: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Linked transit options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Local restaurants within the area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Allow additional filtering capabilities such as level of difficulty, amenities, and duration of stay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Update user-interface to feature modal popups </a:t>
            </a:r>
          </a:p>
          <a:p>
            <a:pPr>
              <a:spcAft>
                <a:spcPts val="16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sz="1500" dirty="0">
                <a:solidFill>
                  <a:schemeClr val="bg1"/>
                </a:solidFill>
                <a:latin typeface="Avenir Book" panose="02000503020000020003" pitchFamily="2" charset="0"/>
              </a:rPr>
              <a:t>Add slideshow to details photos</a:t>
            </a:r>
            <a:endParaRPr sz="1500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4F5AA-E06D-7F43-B624-011F9DD5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49F53-AA98-4A47-BDA5-8A6B0648E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5646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>
            <a:spLocks noGrp="1"/>
          </p:cNvSpPr>
          <p:nvPr>
            <p:ph type="title"/>
          </p:nvPr>
        </p:nvSpPr>
        <p:spPr>
          <a:xfrm>
            <a:off x="311700" y="2882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F8E7"/>
                </a:solidFill>
                <a:latin typeface="Avenir Medium" panose="02000503020000020003" pitchFamily="2" charset="0"/>
              </a:rPr>
              <a:t>Links</a:t>
            </a:r>
            <a:endParaRPr dirty="0">
              <a:solidFill>
                <a:srgbClr val="E7F8E7"/>
              </a:solidFill>
              <a:latin typeface="Avenir Medium" panose="02000503020000020003" pitchFamily="2" charset="0"/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1"/>
          </p:nvPr>
        </p:nvSpPr>
        <p:spPr>
          <a:xfrm>
            <a:off x="311700" y="1901227"/>
            <a:ext cx="8520600" cy="26676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88720" lvl="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" dirty="0">
                <a:solidFill>
                  <a:srgbClr val="BDCDBF"/>
                </a:solidFill>
              </a:rPr>
              <a:t>Deployed: </a:t>
            </a: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https://khantatyana.github.io/Project-1/</a:t>
            </a:r>
            <a:endParaRPr dirty="0">
              <a:solidFill>
                <a:schemeClr val="bg1"/>
              </a:solidFill>
            </a:endParaRPr>
          </a:p>
          <a:p>
            <a:pPr marL="1188720" lvl="0">
              <a:buClr>
                <a:schemeClr val="bg1"/>
              </a:buClr>
              <a:buFont typeface="Arial" panose="020B0604020202020204" pitchFamily="34" charset="0"/>
              <a:buChar char="•"/>
            </a:pPr>
            <a:endParaRPr lang="en" dirty="0">
              <a:solidFill>
                <a:srgbClr val="E7F8E7"/>
              </a:solidFill>
            </a:endParaRPr>
          </a:p>
          <a:p>
            <a:pPr marL="1131570" lvl="0" indent="-285750">
              <a:buClr>
                <a:schemeClr val="bg1"/>
              </a:buClr>
              <a:buFont typeface="Wingdings" panose="05000000000000000000" pitchFamily="2" charset="2"/>
              <a:buChar char="Ø"/>
            </a:pPr>
            <a:r>
              <a:rPr lang="en" dirty="0">
                <a:solidFill>
                  <a:srgbClr val="BDCDBF"/>
                </a:solidFill>
              </a:rPr>
              <a:t>GitHub repo: 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https://github.com/khantatyana/Project-1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E19C3-6404-7A49-B969-69110DABB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9935" y="3389299"/>
            <a:ext cx="1181100" cy="1587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87A1AF-8C75-A345-A56D-6889E39A4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022" y="3891701"/>
            <a:ext cx="813731" cy="10937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F593FD1CFB444387969ACEF791FEAF" ma:contentTypeVersion="9" ma:contentTypeDescription="Create a new document." ma:contentTypeScope="" ma:versionID="6f5a8a5789db13523010fea91096b757">
  <xsd:schema xmlns:xsd="http://www.w3.org/2001/XMLSchema" xmlns:xs="http://www.w3.org/2001/XMLSchema" xmlns:p="http://schemas.microsoft.com/office/2006/metadata/properties" xmlns:ns3="40132ac1-2447-4ae9-b03c-4ea421e3d9c9" targetNamespace="http://schemas.microsoft.com/office/2006/metadata/properties" ma:root="true" ma:fieldsID="0d862af2a50198b6ce2f8f8e46e13b20" ns3:_="">
    <xsd:import namespace="40132ac1-2447-4ae9-b03c-4ea421e3d9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132ac1-2447-4ae9-b03c-4ea421e3d9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6E69A5-FAD1-46D1-875C-A9D7CBA94AB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4D9F59-E792-4D53-BDBC-FCFBBD755B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B3CB49-CFBC-4AC1-A2D5-EB113E67A0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132ac1-2447-4ae9-b03c-4ea421e3d9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2816</TotalTime>
  <Words>420</Words>
  <Application>Microsoft Office PowerPoint</Application>
  <PresentationFormat>On-screen Show (16:9)</PresentationFormat>
  <Paragraphs>50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Avenir Book</vt:lpstr>
      <vt:lpstr>Avenir Light</vt:lpstr>
      <vt:lpstr>Avenir Medium</vt:lpstr>
      <vt:lpstr>Arial</vt:lpstr>
      <vt:lpstr>Wingdings</vt:lpstr>
      <vt:lpstr>Simple Light</vt:lpstr>
      <vt:lpstr>Explore Outdoors</vt:lpstr>
      <vt:lpstr>Elevator pitch</vt:lpstr>
      <vt:lpstr>Concept</vt:lpstr>
      <vt:lpstr>Process</vt:lpstr>
      <vt:lpstr>Process</vt:lpstr>
      <vt:lpstr>Demo</vt:lpstr>
      <vt:lpstr>Directions for Future Development</vt:lpstr>
      <vt:lpstr>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Explore Outdoors</dc:title>
  <dc:creator>Jacob Ho</dc:creator>
  <cp:lastModifiedBy>Jacob Ho</cp:lastModifiedBy>
  <cp:revision>62</cp:revision>
  <dcterms:modified xsi:type="dcterms:W3CDTF">2020-06-25T22:51:40Z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0x01010014F593FD1CFB444387969ACEF791FEAF</vt:lpwstr>
  </property>
</Properties>
</file>